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0CD0-6228-49ED-8E91-05F49958753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7522-CBA2-4F41-993D-97851C2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75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0CD0-6228-49ED-8E91-05F49958753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7522-CBA2-4F41-993D-97851C2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9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0CD0-6228-49ED-8E91-05F49958753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7522-CBA2-4F41-993D-97851C2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3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0CD0-6228-49ED-8E91-05F49958753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7522-CBA2-4F41-993D-97851C2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8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0CD0-6228-49ED-8E91-05F49958753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7522-CBA2-4F41-993D-97851C2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0CD0-6228-49ED-8E91-05F49958753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7522-CBA2-4F41-993D-97851C2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0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0CD0-6228-49ED-8E91-05F49958753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7522-CBA2-4F41-993D-97851C2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3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0CD0-6228-49ED-8E91-05F49958753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7522-CBA2-4F41-993D-97851C2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0CD0-6228-49ED-8E91-05F49958753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7522-CBA2-4F41-993D-97851C2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63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0CD0-6228-49ED-8E91-05F49958753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7522-CBA2-4F41-993D-97851C2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60CD0-6228-49ED-8E91-05F49958753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7522-CBA2-4F41-993D-97851C2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4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60CD0-6228-49ED-8E91-05F49958753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17522-CBA2-4F41-993D-97851C2C2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0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" y="76200"/>
            <a:ext cx="8696325" cy="669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437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Lilliam Jordan</dc:creator>
  <cp:lastModifiedBy>Miriam Torres</cp:lastModifiedBy>
  <cp:revision>1</cp:revision>
  <dcterms:created xsi:type="dcterms:W3CDTF">2020-01-02T17:25:32Z</dcterms:created>
  <dcterms:modified xsi:type="dcterms:W3CDTF">2020-01-03T17:06:49Z</dcterms:modified>
</cp:coreProperties>
</file>